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6" r:id="rId9"/>
    <p:sldId id="263" r:id="rId10"/>
  </p:sldIdLst>
  <p:sldSz cx="4052888" cy="15017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322"/>
    <a:srgbClr val="2A2A2A"/>
    <a:srgbClr val="1F1F1F"/>
    <a:srgbClr val="414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81"/>
  </p:normalViewPr>
  <p:slideViewPr>
    <p:cSldViewPr snapToGrid="0">
      <p:cViewPr varScale="1">
        <p:scale>
          <a:sx n="272" d="100"/>
          <a:sy n="272" d="100"/>
        </p:scale>
        <p:origin x="184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6611" y="245777"/>
            <a:ext cx="3039666" cy="522840"/>
          </a:xfrm>
        </p:spPr>
        <p:txBody>
          <a:bodyPr anchor="b"/>
          <a:lstStyle>
            <a:lvl1pPr algn="ctr"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611" y="788780"/>
            <a:ext cx="3039666" cy="362581"/>
          </a:xfrm>
        </p:spPr>
        <p:txBody>
          <a:bodyPr/>
          <a:lstStyle>
            <a:lvl1pPr marL="0" indent="0" algn="ctr">
              <a:buNone/>
              <a:defRPr sz="526"/>
            </a:lvl1pPr>
            <a:lvl2pPr marL="100127" indent="0" algn="ctr">
              <a:buNone/>
              <a:defRPr sz="438"/>
            </a:lvl2pPr>
            <a:lvl3pPr marL="200254" indent="0" algn="ctr">
              <a:buNone/>
              <a:defRPr sz="394"/>
            </a:lvl3pPr>
            <a:lvl4pPr marL="300380" indent="0" algn="ctr">
              <a:buNone/>
              <a:defRPr sz="350"/>
            </a:lvl4pPr>
            <a:lvl5pPr marL="400507" indent="0" algn="ctr">
              <a:buNone/>
              <a:defRPr sz="350"/>
            </a:lvl5pPr>
            <a:lvl6pPr marL="500634" indent="0" algn="ctr">
              <a:buNone/>
              <a:defRPr sz="350"/>
            </a:lvl6pPr>
            <a:lvl7pPr marL="600761" indent="0" algn="ctr">
              <a:buNone/>
              <a:defRPr sz="350"/>
            </a:lvl7pPr>
            <a:lvl8pPr marL="700888" indent="0" algn="ctr">
              <a:buNone/>
              <a:defRPr sz="350"/>
            </a:lvl8pPr>
            <a:lvl9pPr marL="801014" indent="0" algn="ctr">
              <a:buNone/>
              <a:defRPr sz="3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13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54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00348" y="79956"/>
            <a:ext cx="873904" cy="12726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8636" y="79956"/>
            <a:ext cx="2571051" cy="12726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49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38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525" y="374401"/>
            <a:ext cx="3495616" cy="624697"/>
          </a:xfrm>
        </p:spPr>
        <p:txBody>
          <a:bodyPr anchor="b"/>
          <a:lstStyle>
            <a:lvl1pPr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525" y="1005008"/>
            <a:ext cx="3495616" cy="328513"/>
          </a:xfrm>
        </p:spPr>
        <p:txBody>
          <a:bodyPr/>
          <a:lstStyle>
            <a:lvl1pPr marL="0" indent="0">
              <a:buNone/>
              <a:defRPr sz="526">
                <a:solidFill>
                  <a:schemeClr val="tx1">
                    <a:tint val="75000"/>
                  </a:schemeClr>
                </a:solidFill>
              </a:defRPr>
            </a:lvl1pPr>
            <a:lvl2pPr marL="100127" indent="0">
              <a:buNone/>
              <a:defRPr sz="438">
                <a:solidFill>
                  <a:schemeClr val="tx1">
                    <a:tint val="75000"/>
                  </a:schemeClr>
                </a:solidFill>
              </a:defRPr>
            </a:lvl2pPr>
            <a:lvl3pPr marL="200254" indent="0">
              <a:buNone/>
              <a:defRPr sz="394">
                <a:solidFill>
                  <a:schemeClr val="tx1">
                    <a:tint val="75000"/>
                  </a:schemeClr>
                </a:solidFill>
              </a:defRPr>
            </a:lvl3pPr>
            <a:lvl4pPr marL="300380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4pPr>
            <a:lvl5pPr marL="400507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5pPr>
            <a:lvl6pPr marL="50063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6pPr>
            <a:lvl7pPr marL="600761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7pPr>
            <a:lvl8pPr marL="700888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8pPr>
            <a:lvl9pPr marL="80101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19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36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775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118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79956"/>
            <a:ext cx="3495616" cy="29027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9164" y="368144"/>
            <a:ext cx="1714561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9164" y="548565"/>
            <a:ext cx="1714561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51775" y="368144"/>
            <a:ext cx="1723005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51775" y="548565"/>
            <a:ext cx="1723005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49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02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3005" y="216228"/>
            <a:ext cx="2051775" cy="1067234"/>
          </a:xfrm>
        </p:spPr>
        <p:txBody>
          <a:bodyPr/>
          <a:lstStyle>
            <a:lvl1pPr>
              <a:defRPr sz="701"/>
            </a:lvl1pPr>
            <a:lvl2pPr>
              <a:defRPr sz="613"/>
            </a:lvl2pPr>
            <a:lvl3pPr>
              <a:defRPr sz="526"/>
            </a:lvl3pPr>
            <a:lvl4pPr>
              <a:defRPr sz="438"/>
            </a:lvl4pPr>
            <a:lvl5pPr>
              <a:defRPr sz="438"/>
            </a:lvl5pPr>
            <a:lvl6pPr>
              <a:defRPr sz="438"/>
            </a:lvl6pPr>
            <a:lvl7pPr>
              <a:defRPr sz="438"/>
            </a:lvl7pPr>
            <a:lvl8pPr>
              <a:defRPr sz="438"/>
            </a:lvl8pPr>
            <a:lvl9pPr>
              <a:defRPr sz="43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6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23005" y="216228"/>
            <a:ext cx="2051775" cy="1067234"/>
          </a:xfrm>
        </p:spPr>
        <p:txBody>
          <a:bodyPr anchor="t"/>
          <a:lstStyle>
            <a:lvl1pPr marL="0" indent="0">
              <a:buNone/>
              <a:defRPr sz="701"/>
            </a:lvl1pPr>
            <a:lvl2pPr marL="100127" indent="0">
              <a:buNone/>
              <a:defRPr sz="613"/>
            </a:lvl2pPr>
            <a:lvl3pPr marL="200254" indent="0">
              <a:buNone/>
              <a:defRPr sz="526"/>
            </a:lvl3pPr>
            <a:lvl4pPr marL="300380" indent="0">
              <a:buNone/>
              <a:defRPr sz="438"/>
            </a:lvl4pPr>
            <a:lvl5pPr marL="400507" indent="0">
              <a:buNone/>
              <a:defRPr sz="438"/>
            </a:lvl5pPr>
            <a:lvl6pPr marL="500634" indent="0">
              <a:buNone/>
              <a:defRPr sz="438"/>
            </a:lvl6pPr>
            <a:lvl7pPr marL="600761" indent="0">
              <a:buNone/>
              <a:defRPr sz="438"/>
            </a:lvl7pPr>
            <a:lvl8pPr marL="700888" indent="0">
              <a:buNone/>
              <a:defRPr sz="438"/>
            </a:lvl8pPr>
            <a:lvl9pPr marL="801014" indent="0">
              <a:buNone/>
              <a:defRPr sz="43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25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36" y="79956"/>
            <a:ext cx="3495616" cy="29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36" y="399778"/>
            <a:ext cx="3495616" cy="952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36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793A-9B42-8A4D-A7E9-3DBE369E9542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2519" y="1391923"/>
            <a:ext cx="136785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62352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58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250" advClick="0" advTm="250">
        <p:cut/>
      </p:transition>
    </mc:Choice>
    <mc:Fallback>
      <p:transition advClick="0" advTm="250">
        <p:cut/>
      </p:transition>
    </mc:Fallback>
  </mc:AlternateContent>
  <p:txStyles>
    <p:titleStyle>
      <a:lvl1pPr algn="l" defTabSz="200254" rtl="0" eaLnBrk="1" latinLnBrk="0" hangingPunct="1">
        <a:lnSpc>
          <a:spcPct val="90000"/>
        </a:lnSpc>
        <a:spcBef>
          <a:spcPct val="0"/>
        </a:spcBef>
        <a:buNone/>
        <a:defRPr sz="9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063" indent="-50063" algn="l" defTabSz="200254" rtl="0" eaLnBrk="1" latinLnBrk="0" hangingPunct="1">
        <a:lnSpc>
          <a:spcPct val="90000"/>
        </a:lnSpc>
        <a:spcBef>
          <a:spcPts val="219"/>
        </a:spcBef>
        <a:buFont typeface="Arial" panose="020B0604020202020204" pitchFamily="34" charset="0"/>
        <a:buChar char="•"/>
        <a:defRPr sz="613" kern="1200">
          <a:solidFill>
            <a:schemeClr val="tx1"/>
          </a:solidFill>
          <a:latin typeface="+mn-lt"/>
          <a:ea typeface="+mn-ea"/>
          <a:cs typeface="+mn-cs"/>
        </a:defRPr>
      </a:lvl1pPr>
      <a:lvl2pPr marL="150190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6" kern="1200">
          <a:solidFill>
            <a:schemeClr val="tx1"/>
          </a:solidFill>
          <a:latin typeface="+mn-lt"/>
          <a:ea typeface="+mn-ea"/>
          <a:cs typeface="+mn-cs"/>
        </a:defRPr>
      </a:lvl2pPr>
      <a:lvl3pPr marL="25031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38" kern="1200">
          <a:solidFill>
            <a:schemeClr val="tx1"/>
          </a:solidFill>
          <a:latin typeface="+mn-lt"/>
          <a:ea typeface="+mn-ea"/>
          <a:cs typeface="+mn-cs"/>
        </a:defRPr>
      </a:lvl3pPr>
      <a:lvl4pPr marL="35044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5057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5069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5082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5095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51078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1pPr>
      <a:lvl2pPr marL="10012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2pPr>
      <a:lvl3pPr marL="20025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3pPr>
      <a:lvl4pPr marL="30038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0050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0063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00761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00888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0101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50D67E-17C3-736A-EF84-ACD568B54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5" y="-571803"/>
            <a:ext cx="4080257" cy="272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05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0"/>
    </mc:Choice>
    <mc:Fallback>
      <p:transition advClick="0" advTm="5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F1C08B-E0A3-1753-8BDC-571EE6E06D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598" t="40395" r="23032" b="40753"/>
          <a:stretch>
            <a:fillRect/>
          </a:stretch>
        </p:blipFill>
        <p:spPr>
          <a:xfrm>
            <a:off x="1071572" y="527099"/>
            <a:ext cx="2055223" cy="512857"/>
          </a:xfrm>
          <a:custGeom>
            <a:avLst/>
            <a:gdLst/>
            <a:ahLst/>
            <a:cxnLst/>
            <a:rect l="l" t="t" r="r" b="b"/>
            <a:pathLst>
              <a:path w="2055223" h="512857">
                <a:moveTo>
                  <a:pt x="816219" y="177538"/>
                </a:moveTo>
                <a:cubicBezTo>
                  <a:pt x="773687" y="177538"/>
                  <a:pt x="747345" y="211563"/>
                  <a:pt x="747345" y="266993"/>
                </a:cubicBezTo>
                <a:cubicBezTo>
                  <a:pt x="747345" y="322422"/>
                  <a:pt x="773687" y="356173"/>
                  <a:pt x="815945" y="356173"/>
                </a:cubicBezTo>
                <a:cubicBezTo>
                  <a:pt x="859026" y="356173"/>
                  <a:pt x="884545" y="322696"/>
                  <a:pt x="884545" y="266718"/>
                </a:cubicBezTo>
                <a:cubicBezTo>
                  <a:pt x="884545" y="211289"/>
                  <a:pt x="858752" y="177538"/>
                  <a:pt x="816219" y="177538"/>
                </a:cubicBezTo>
                <a:close/>
                <a:moveTo>
                  <a:pt x="1326374" y="174245"/>
                </a:moveTo>
                <a:cubicBezTo>
                  <a:pt x="1283842" y="174245"/>
                  <a:pt x="1259420" y="208545"/>
                  <a:pt x="1259420" y="266718"/>
                </a:cubicBezTo>
                <a:cubicBezTo>
                  <a:pt x="1259420" y="325715"/>
                  <a:pt x="1283568" y="359466"/>
                  <a:pt x="1326374" y="359466"/>
                </a:cubicBezTo>
                <a:cubicBezTo>
                  <a:pt x="1368907" y="359466"/>
                  <a:pt x="1393328" y="325440"/>
                  <a:pt x="1393328" y="266718"/>
                </a:cubicBezTo>
                <a:cubicBezTo>
                  <a:pt x="1393328" y="208545"/>
                  <a:pt x="1368632" y="174245"/>
                  <a:pt x="1326374" y="174245"/>
                </a:cubicBezTo>
                <a:close/>
                <a:moveTo>
                  <a:pt x="1913631" y="170129"/>
                </a:moveTo>
                <a:cubicBezTo>
                  <a:pt x="1876587" y="170129"/>
                  <a:pt x="1850519" y="195923"/>
                  <a:pt x="1847775" y="235162"/>
                </a:cubicBezTo>
                <a:lnTo>
                  <a:pt x="1976744" y="235162"/>
                </a:lnTo>
                <a:cubicBezTo>
                  <a:pt x="1975097" y="195099"/>
                  <a:pt x="1950950" y="170129"/>
                  <a:pt x="1913631" y="170129"/>
                </a:cubicBezTo>
                <a:close/>
                <a:moveTo>
                  <a:pt x="321966" y="115523"/>
                </a:moveTo>
                <a:lnTo>
                  <a:pt x="413616" y="115523"/>
                </a:lnTo>
                <a:lnTo>
                  <a:pt x="467124" y="214856"/>
                </a:lnTo>
                <a:lnTo>
                  <a:pt x="472064" y="214856"/>
                </a:lnTo>
                <a:lnTo>
                  <a:pt x="525572" y="115523"/>
                </a:lnTo>
                <a:lnTo>
                  <a:pt x="612832" y="115523"/>
                </a:lnTo>
                <a:lnTo>
                  <a:pt x="517889" y="265072"/>
                </a:lnTo>
                <a:lnTo>
                  <a:pt x="613655" y="418188"/>
                </a:lnTo>
                <a:lnTo>
                  <a:pt x="524749" y="418188"/>
                </a:lnTo>
                <a:lnTo>
                  <a:pt x="468496" y="319403"/>
                </a:lnTo>
                <a:lnTo>
                  <a:pt x="463557" y="319403"/>
                </a:lnTo>
                <a:lnTo>
                  <a:pt x="407305" y="418188"/>
                </a:lnTo>
                <a:lnTo>
                  <a:pt x="322515" y="418188"/>
                </a:lnTo>
                <a:lnTo>
                  <a:pt x="417458" y="268639"/>
                </a:lnTo>
                <a:close/>
                <a:moveTo>
                  <a:pt x="1703770" y="110584"/>
                </a:moveTo>
                <a:cubicBezTo>
                  <a:pt x="1714472" y="110584"/>
                  <a:pt x="1727643" y="111956"/>
                  <a:pt x="1734503" y="114425"/>
                </a:cubicBezTo>
                <a:lnTo>
                  <a:pt x="1734503" y="187142"/>
                </a:lnTo>
                <a:cubicBezTo>
                  <a:pt x="1728192" y="184672"/>
                  <a:pt x="1708709" y="182202"/>
                  <a:pt x="1697184" y="182202"/>
                </a:cubicBezTo>
                <a:cubicBezTo>
                  <a:pt x="1654378" y="182202"/>
                  <a:pt x="1624468" y="207996"/>
                  <a:pt x="1624468" y="250529"/>
                </a:cubicBezTo>
                <a:lnTo>
                  <a:pt x="1624468" y="418188"/>
                </a:lnTo>
                <a:lnTo>
                  <a:pt x="1544617" y="418188"/>
                </a:lnTo>
                <a:lnTo>
                  <a:pt x="1544617" y="115523"/>
                </a:lnTo>
                <a:lnTo>
                  <a:pt x="1621998" y="115523"/>
                </a:lnTo>
                <a:lnTo>
                  <a:pt x="1621998" y="163818"/>
                </a:lnTo>
                <a:lnTo>
                  <a:pt x="1626937" y="163818"/>
                </a:lnTo>
                <a:cubicBezTo>
                  <a:pt x="1634895" y="133633"/>
                  <a:pt x="1665903" y="110584"/>
                  <a:pt x="1703770" y="110584"/>
                </a:cubicBezTo>
                <a:close/>
                <a:moveTo>
                  <a:pt x="843111" y="110584"/>
                </a:moveTo>
                <a:cubicBezTo>
                  <a:pt x="919669" y="110584"/>
                  <a:pt x="966592" y="168757"/>
                  <a:pt x="966592" y="266718"/>
                </a:cubicBezTo>
                <a:cubicBezTo>
                  <a:pt x="966592" y="364405"/>
                  <a:pt x="920218" y="422853"/>
                  <a:pt x="844483" y="422853"/>
                </a:cubicBezTo>
                <a:cubicBezTo>
                  <a:pt x="801127" y="422853"/>
                  <a:pt x="767925" y="403919"/>
                  <a:pt x="753107" y="371814"/>
                </a:cubicBezTo>
                <a:lnTo>
                  <a:pt x="748168" y="371814"/>
                </a:lnTo>
                <a:lnTo>
                  <a:pt x="748168" y="512857"/>
                </a:lnTo>
                <a:lnTo>
                  <a:pt x="668317" y="512857"/>
                </a:lnTo>
                <a:lnTo>
                  <a:pt x="668317" y="115523"/>
                </a:lnTo>
                <a:lnTo>
                  <a:pt x="745698" y="115523"/>
                </a:lnTo>
                <a:lnTo>
                  <a:pt x="745698" y="165190"/>
                </a:lnTo>
                <a:lnTo>
                  <a:pt x="750637" y="165190"/>
                </a:lnTo>
                <a:cubicBezTo>
                  <a:pt x="767101" y="131164"/>
                  <a:pt x="801402" y="110584"/>
                  <a:pt x="843111" y="110584"/>
                </a:cubicBezTo>
                <a:close/>
                <a:moveTo>
                  <a:pt x="1913357" y="108937"/>
                </a:moveTo>
                <a:cubicBezTo>
                  <a:pt x="2002538" y="108937"/>
                  <a:pt x="2055223" y="165738"/>
                  <a:pt x="2055223" y="261779"/>
                </a:cubicBezTo>
                <a:lnTo>
                  <a:pt x="2055223" y="286201"/>
                </a:lnTo>
                <a:lnTo>
                  <a:pt x="1847501" y="286201"/>
                </a:lnTo>
                <a:lnTo>
                  <a:pt x="1847501" y="290317"/>
                </a:lnTo>
                <a:cubicBezTo>
                  <a:pt x="1848598" y="335319"/>
                  <a:pt x="1874941" y="363308"/>
                  <a:pt x="1916650" y="363308"/>
                </a:cubicBezTo>
                <a:cubicBezTo>
                  <a:pt x="1948206" y="363308"/>
                  <a:pt x="1969884" y="352057"/>
                  <a:pt x="1978390" y="332026"/>
                </a:cubicBezTo>
                <a:lnTo>
                  <a:pt x="2052753" y="332026"/>
                </a:lnTo>
                <a:cubicBezTo>
                  <a:pt x="2040679" y="389101"/>
                  <a:pt x="1988543" y="424774"/>
                  <a:pt x="1914455" y="424774"/>
                </a:cubicBezTo>
                <a:cubicBezTo>
                  <a:pt x="1822256" y="424774"/>
                  <a:pt x="1767924" y="366600"/>
                  <a:pt x="1767924" y="268365"/>
                </a:cubicBezTo>
                <a:cubicBezTo>
                  <a:pt x="1767924" y="169854"/>
                  <a:pt x="1823353" y="108937"/>
                  <a:pt x="1913357" y="108937"/>
                </a:cubicBezTo>
                <a:close/>
                <a:moveTo>
                  <a:pt x="1326374" y="108937"/>
                </a:moveTo>
                <a:cubicBezTo>
                  <a:pt x="1418573" y="108937"/>
                  <a:pt x="1475375" y="168482"/>
                  <a:pt x="1475375" y="266718"/>
                </a:cubicBezTo>
                <a:cubicBezTo>
                  <a:pt x="1475375" y="365777"/>
                  <a:pt x="1419397" y="424774"/>
                  <a:pt x="1326374" y="424774"/>
                </a:cubicBezTo>
                <a:cubicBezTo>
                  <a:pt x="1233352" y="424774"/>
                  <a:pt x="1177374" y="365777"/>
                  <a:pt x="1177374" y="266718"/>
                </a:cubicBezTo>
                <a:cubicBezTo>
                  <a:pt x="1177374" y="168757"/>
                  <a:pt x="1234175" y="108937"/>
                  <a:pt x="1326374" y="108937"/>
                </a:cubicBezTo>
                <a:close/>
                <a:moveTo>
                  <a:pt x="0" y="22226"/>
                </a:moveTo>
                <a:lnTo>
                  <a:pt x="262328" y="22226"/>
                </a:lnTo>
                <a:lnTo>
                  <a:pt x="262328" y="93022"/>
                </a:lnTo>
                <a:lnTo>
                  <a:pt x="82869" y="93022"/>
                </a:lnTo>
                <a:lnTo>
                  <a:pt x="82869" y="185495"/>
                </a:lnTo>
                <a:lnTo>
                  <a:pt x="252175" y="185495"/>
                </a:lnTo>
                <a:lnTo>
                  <a:pt x="252175" y="251077"/>
                </a:lnTo>
                <a:lnTo>
                  <a:pt x="82869" y="251077"/>
                </a:lnTo>
                <a:lnTo>
                  <a:pt x="82869" y="347392"/>
                </a:lnTo>
                <a:lnTo>
                  <a:pt x="262328" y="347392"/>
                </a:lnTo>
                <a:lnTo>
                  <a:pt x="262328" y="418188"/>
                </a:lnTo>
                <a:lnTo>
                  <a:pt x="0" y="418188"/>
                </a:lnTo>
                <a:close/>
                <a:moveTo>
                  <a:pt x="1033011" y="0"/>
                </a:moveTo>
                <a:lnTo>
                  <a:pt x="1112862" y="0"/>
                </a:lnTo>
                <a:lnTo>
                  <a:pt x="1112862" y="418188"/>
                </a:lnTo>
                <a:lnTo>
                  <a:pt x="1033011" y="4181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40746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1000">
        <p:cut/>
      </p:transition>
    </mc:Choice>
    <mc:Fallback>
      <p:transition advClick="0" advTm="1000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0BD2-8936-0380-5C9D-7D9D3CCD3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B1423-34A6-E911-2189-4F69A6F0B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55140"/>
            <a:ext cx="4052888" cy="3042893"/>
          </a:xfrm>
        </p:spPr>
      </p:pic>
    </p:spTree>
    <p:extLst>
      <p:ext uri="{BB962C8B-B14F-4D97-AF65-F5344CB8AC3E}">
        <p14:creationId xmlns:p14="http://schemas.microsoft.com/office/powerpoint/2010/main" val="3951510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750"/>
    </mc:Choice>
    <mc:Fallback>
      <p:transition advClick="0" advTm="7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F247DC-24B8-E883-1004-904FF3AAD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5773" t="48711" r="15692" b="33776"/>
          <a:stretch>
            <a:fillRect/>
          </a:stretch>
        </p:blipFill>
        <p:spPr>
          <a:xfrm>
            <a:off x="639266" y="527098"/>
            <a:ext cx="2777635" cy="532888"/>
          </a:xfrm>
          <a:custGeom>
            <a:avLst/>
            <a:gdLst/>
            <a:ahLst/>
            <a:cxnLst/>
            <a:rect l="l" t="t" r="r" b="b"/>
            <a:pathLst>
              <a:path w="2777635" h="532888">
                <a:moveTo>
                  <a:pt x="964900" y="286201"/>
                </a:moveTo>
                <a:lnTo>
                  <a:pt x="903708" y="290042"/>
                </a:lnTo>
                <a:cubicBezTo>
                  <a:pt x="869408" y="292512"/>
                  <a:pt x="852669" y="304860"/>
                  <a:pt x="852669" y="326538"/>
                </a:cubicBezTo>
                <a:cubicBezTo>
                  <a:pt x="852669" y="349039"/>
                  <a:pt x="872152" y="362759"/>
                  <a:pt x="899866" y="362759"/>
                </a:cubicBezTo>
                <a:cubicBezTo>
                  <a:pt x="936911" y="362759"/>
                  <a:pt x="964900" y="339160"/>
                  <a:pt x="964900" y="308427"/>
                </a:cubicBezTo>
                <a:close/>
                <a:moveTo>
                  <a:pt x="2277661" y="177538"/>
                </a:moveTo>
                <a:cubicBezTo>
                  <a:pt x="2234580" y="177538"/>
                  <a:pt x="2209610" y="211015"/>
                  <a:pt x="2209610" y="263974"/>
                </a:cubicBezTo>
                <a:cubicBezTo>
                  <a:pt x="2209610" y="317483"/>
                  <a:pt x="2234306" y="350685"/>
                  <a:pt x="2277661" y="350685"/>
                </a:cubicBezTo>
                <a:cubicBezTo>
                  <a:pt x="2321017" y="350685"/>
                  <a:pt x="2346811" y="317483"/>
                  <a:pt x="2346811" y="264249"/>
                </a:cubicBezTo>
                <a:cubicBezTo>
                  <a:pt x="2346811" y="211015"/>
                  <a:pt x="2320742" y="177538"/>
                  <a:pt x="2277661" y="177538"/>
                </a:cubicBezTo>
                <a:close/>
                <a:moveTo>
                  <a:pt x="2636044" y="170129"/>
                </a:moveTo>
                <a:cubicBezTo>
                  <a:pt x="2599000" y="170129"/>
                  <a:pt x="2572932" y="195923"/>
                  <a:pt x="2570188" y="235162"/>
                </a:cubicBezTo>
                <a:lnTo>
                  <a:pt x="2699156" y="235162"/>
                </a:lnTo>
                <a:cubicBezTo>
                  <a:pt x="2697510" y="195099"/>
                  <a:pt x="2673363" y="170129"/>
                  <a:pt x="2636044" y="170129"/>
                </a:cubicBezTo>
                <a:close/>
                <a:moveTo>
                  <a:pt x="1578769" y="170129"/>
                </a:moveTo>
                <a:cubicBezTo>
                  <a:pt x="1541725" y="170129"/>
                  <a:pt x="1515657" y="195923"/>
                  <a:pt x="1512913" y="235162"/>
                </a:cubicBezTo>
                <a:lnTo>
                  <a:pt x="1641882" y="235162"/>
                </a:lnTo>
                <a:cubicBezTo>
                  <a:pt x="1640235" y="195099"/>
                  <a:pt x="1616088" y="170129"/>
                  <a:pt x="1578769" y="170129"/>
                </a:cubicBezTo>
                <a:close/>
                <a:moveTo>
                  <a:pt x="2251593" y="110584"/>
                </a:moveTo>
                <a:cubicBezTo>
                  <a:pt x="2292479" y="110584"/>
                  <a:pt x="2327328" y="130889"/>
                  <a:pt x="2343518" y="164092"/>
                </a:cubicBezTo>
                <a:lnTo>
                  <a:pt x="2348457" y="164092"/>
                </a:lnTo>
                <a:lnTo>
                  <a:pt x="2348457" y="115523"/>
                </a:lnTo>
                <a:lnTo>
                  <a:pt x="2425838" y="115523"/>
                </a:lnTo>
                <a:lnTo>
                  <a:pt x="2425838" y="417090"/>
                </a:lnTo>
                <a:cubicBezTo>
                  <a:pt x="2425838" y="488161"/>
                  <a:pt x="2367939" y="532888"/>
                  <a:pt x="2276564" y="532888"/>
                </a:cubicBezTo>
                <a:cubicBezTo>
                  <a:pt x="2196164" y="532888"/>
                  <a:pt x="2142930" y="497490"/>
                  <a:pt x="2137991" y="444256"/>
                </a:cubicBezTo>
                <a:lnTo>
                  <a:pt x="2217018" y="444256"/>
                </a:lnTo>
                <a:cubicBezTo>
                  <a:pt x="2221134" y="462916"/>
                  <a:pt x="2243635" y="474715"/>
                  <a:pt x="2278210" y="474715"/>
                </a:cubicBezTo>
                <a:cubicBezTo>
                  <a:pt x="2321017" y="474715"/>
                  <a:pt x="2345987" y="454958"/>
                  <a:pt x="2345987" y="420932"/>
                </a:cubicBezTo>
                <a:lnTo>
                  <a:pt x="2345987" y="364954"/>
                </a:lnTo>
                <a:lnTo>
                  <a:pt x="2341048" y="364954"/>
                </a:lnTo>
                <a:cubicBezTo>
                  <a:pt x="2324310" y="396785"/>
                  <a:pt x="2292479" y="413798"/>
                  <a:pt x="2249947" y="413798"/>
                </a:cubicBezTo>
                <a:cubicBezTo>
                  <a:pt x="2174486" y="413798"/>
                  <a:pt x="2127563" y="355350"/>
                  <a:pt x="2127563" y="264249"/>
                </a:cubicBezTo>
                <a:cubicBezTo>
                  <a:pt x="2127563" y="170403"/>
                  <a:pt x="2174761" y="110584"/>
                  <a:pt x="2251593" y="110584"/>
                </a:cubicBezTo>
                <a:close/>
                <a:moveTo>
                  <a:pt x="2635770" y="108937"/>
                </a:moveTo>
                <a:cubicBezTo>
                  <a:pt x="2724950" y="108937"/>
                  <a:pt x="2777635" y="165738"/>
                  <a:pt x="2777635" y="261779"/>
                </a:cubicBezTo>
                <a:lnTo>
                  <a:pt x="2777635" y="286201"/>
                </a:lnTo>
                <a:lnTo>
                  <a:pt x="2569913" y="286201"/>
                </a:lnTo>
                <a:lnTo>
                  <a:pt x="2569913" y="290317"/>
                </a:lnTo>
                <a:cubicBezTo>
                  <a:pt x="2571011" y="335319"/>
                  <a:pt x="2597353" y="363308"/>
                  <a:pt x="2639062" y="363308"/>
                </a:cubicBezTo>
                <a:cubicBezTo>
                  <a:pt x="2670619" y="363308"/>
                  <a:pt x="2692296" y="352057"/>
                  <a:pt x="2700803" y="332026"/>
                </a:cubicBezTo>
                <a:lnTo>
                  <a:pt x="2775166" y="332026"/>
                </a:lnTo>
                <a:cubicBezTo>
                  <a:pt x="2763092" y="389101"/>
                  <a:pt x="2710956" y="424774"/>
                  <a:pt x="2636867" y="424774"/>
                </a:cubicBezTo>
                <a:cubicBezTo>
                  <a:pt x="2544668" y="424774"/>
                  <a:pt x="2490337" y="366600"/>
                  <a:pt x="2490337" y="268365"/>
                </a:cubicBezTo>
                <a:cubicBezTo>
                  <a:pt x="2490337" y="169854"/>
                  <a:pt x="2545766" y="108937"/>
                  <a:pt x="2635770" y="108937"/>
                </a:cubicBezTo>
                <a:close/>
                <a:moveTo>
                  <a:pt x="1957695" y="108937"/>
                </a:moveTo>
                <a:cubicBezTo>
                  <a:pt x="2025198" y="108937"/>
                  <a:pt x="2063340" y="150097"/>
                  <a:pt x="2063340" y="222540"/>
                </a:cubicBezTo>
                <a:lnTo>
                  <a:pt x="2063340" y="418188"/>
                </a:lnTo>
                <a:lnTo>
                  <a:pt x="1983489" y="418188"/>
                </a:lnTo>
                <a:lnTo>
                  <a:pt x="1983489" y="241473"/>
                </a:lnTo>
                <a:cubicBezTo>
                  <a:pt x="1983489" y="199764"/>
                  <a:pt x="1963732" y="177812"/>
                  <a:pt x="1925864" y="177812"/>
                </a:cubicBezTo>
                <a:cubicBezTo>
                  <a:pt x="1886350" y="177812"/>
                  <a:pt x="1861105" y="203880"/>
                  <a:pt x="1861105" y="243668"/>
                </a:cubicBezTo>
                <a:lnTo>
                  <a:pt x="1861105" y="418188"/>
                </a:lnTo>
                <a:lnTo>
                  <a:pt x="1781254" y="418188"/>
                </a:lnTo>
                <a:lnTo>
                  <a:pt x="1781254" y="115523"/>
                </a:lnTo>
                <a:lnTo>
                  <a:pt x="1858636" y="115523"/>
                </a:lnTo>
                <a:lnTo>
                  <a:pt x="1858636" y="164092"/>
                </a:lnTo>
                <a:lnTo>
                  <a:pt x="1863575" y="164092"/>
                </a:lnTo>
                <a:cubicBezTo>
                  <a:pt x="1877570" y="130066"/>
                  <a:pt x="1913242" y="108937"/>
                  <a:pt x="1957695" y="108937"/>
                </a:cubicBezTo>
                <a:close/>
                <a:moveTo>
                  <a:pt x="1578495" y="108937"/>
                </a:moveTo>
                <a:cubicBezTo>
                  <a:pt x="1667675" y="108937"/>
                  <a:pt x="1720360" y="165738"/>
                  <a:pt x="1720360" y="261779"/>
                </a:cubicBezTo>
                <a:lnTo>
                  <a:pt x="1720360" y="286201"/>
                </a:lnTo>
                <a:lnTo>
                  <a:pt x="1512638" y="286201"/>
                </a:lnTo>
                <a:lnTo>
                  <a:pt x="1512638" y="290317"/>
                </a:lnTo>
                <a:cubicBezTo>
                  <a:pt x="1513736" y="335319"/>
                  <a:pt x="1540078" y="363308"/>
                  <a:pt x="1581788" y="363308"/>
                </a:cubicBezTo>
                <a:cubicBezTo>
                  <a:pt x="1613344" y="363308"/>
                  <a:pt x="1635021" y="352057"/>
                  <a:pt x="1643528" y="332026"/>
                </a:cubicBezTo>
                <a:lnTo>
                  <a:pt x="1717891" y="332026"/>
                </a:lnTo>
                <a:cubicBezTo>
                  <a:pt x="1705817" y="389101"/>
                  <a:pt x="1653681" y="424774"/>
                  <a:pt x="1579592" y="424774"/>
                </a:cubicBezTo>
                <a:cubicBezTo>
                  <a:pt x="1487393" y="424774"/>
                  <a:pt x="1433062" y="366600"/>
                  <a:pt x="1433062" y="268365"/>
                </a:cubicBezTo>
                <a:cubicBezTo>
                  <a:pt x="1433062" y="169854"/>
                  <a:pt x="1488491" y="108937"/>
                  <a:pt x="1578495" y="108937"/>
                </a:cubicBezTo>
                <a:close/>
                <a:moveTo>
                  <a:pt x="918251" y="108937"/>
                </a:moveTo>
                <a:cubicBezTo>
                  <a:pt x="998377" y="108937"/>
                  <a:pt x="1043653" y="146805"/>
                  <a:pt x="1043653" y="211563"/>
                </a:cubicBezTo>
                <a:lnTo>
                  <a:pt x="1043653" y="418188"/>
                </a:lnTo>
                <a:lnTo>
                  <a:pt x="966272" y="418188"/>
                </a:lnTo>
                <a:lnTo>
                  <a:pt x="966272" y="378674"/>
                </a:lnTo>
                <a:lnTo>
                  <a:pt x="961332" y="378674"/>
                </a:lnTo>
                <a:cubicBezTo>
                  <a:pt x="945691" y="406389"/>
                  <a:pt x="912763" y="422853"/>
                  <a:pt x="873524" y="422853"/>
                </a:cubicBezTo>
                <a:cubicBezTo>
                  <a:pt x="815351" y="422853"/>
                  <a:pt x="774465" y="387181"/>
                  <a:pt x="774465" y="331751"/>
                </a:cubicBezTo>
                <a:cubicBezTo>
                  <a:pt x="774465" y="276871"/>
                  <a:pt x="816448" y="245041"/>
                  <a:pt x="891634" y="240650"/>
                </a:cubicBezTo>
                <a:lnTo>
                  <a:pt x="964900" y="236260"/>
                </a:lnTo>
                <a:lnTo>
                  <a:pt x="964900" y="211563"/>
                </a:lnTo>
                <a:cubicBezTo>
                  <a:pt x="964900" y="186318"/>
                  <a:pt x="946789" y="172050"/>
                  <a:pt x="913861" y="172050"/>
                </a:cubicBezTo>
                <a:cubicBezTo>
                  <a:pt x="885049" y="172050"/>
                  <a:pt x="865841" y="181928"/>
                  <a:pt x="859255" y="200039"/>
                </a:cubicBezTo>
                <a:lnTo>
                  <a:pt x="785715" y="200039"/>
                </a:lnTo>
                <a:cubicBezTo>
                  <a:pt x="790929" y="144061"/>
                  <a:pt x="842242" y="108937"/>
                  <a:pt x="918251" y="108937"/>
                </a:cubicBezTo>
                <a:close/>
                <a:moveTo>
                  <a:pt x="185770" y="12073"/>
                </a:moveTo>
                <a:cubicBezTo>
                  <a:pt x="279616" y="12073"/>
                  <a:pt x="351509" y="74363"/>
                  <a:pt x="357546" y="160525"/>
                </a:cubicBezTo>
                <a:lnTo>
                  <a:pt x="276872" y="160525"/>
                </a:lnTo>
                <a:cubicBezTo>
                  <a:pt x="268914" y="114974"/>
                  <a:pt x="232967" y="85064"/>
                  <a:pt x="185770" y="85064"/>
                </a:cubicBezTo>
                <a:cubicBezTo>
                  <a:pt x="123481" y="85064"/>
                  <a:pt x="84790" y="136652"/>
                  <a:pt x="84790" y="220070"/>
                </a:cubicBezTo>
                <a:cubicBezTo>
                  <a:pt x="84790" y="303488"/>
                  <a:pt x="123481" y="355350"/>
                  <a:pt x="186045" y="355350"/>
                </a:cubicBezTo>
                <a:cubicBezTo>
                  <a:pt x="233516" y="355350"/>
                  <a:pt x="269188" y="327361"/>
                  <a:pt x="277146" y="283731"/>
                </a:cubicBezTo>
                <a:lnTo>
                  <a:pt x="357820" y="283731"/>
                </a:lnTo>
                <a:cubicBezTo>
                  <a:pt x="350960" y="369344"/>
                  <a:pt x="281262" y="428341"/>
                  <a:pt x="185770" y="428341"/>
                </a:cubicBezTo>
                <a:cubicBezTo>
                  <a:pt x="71070" y="428341"/>
                  <a:pt x="0" y="349039"/>
                  <a:pt x="0" y="220070"/>
                </a:cubicBezTo>
                <a:cubicBezTo>
                  <a:pt x="0" y="91375"/>
                  <a:pt x="70796" y="12073"/>
                  <a:pt x="185770" y="12073"/>
                </a:cubicBezTo>
                <a:close/>
                <a:moveTo>
                  <a:pt x="1288698" y="0"/>
                </a:moveTo>
                <a:lnTo>
                  <a:pt x="1368549" y="0"/>
                </a:lnTo>
                <a:lnTo>
                  <a:pt x="1368549" y="418188"/>
                </a:lnTo>
                <a:lnTo>
                  <a:pt x="1288698" y="418188"/>
                </a:lnTo>
                <a:close/>
                <a:moveTo>
                  <a:pt x="1126773" y="0"/>
                </a:moveTo>
                <a:lnTo>
                  <a:pt x="1206624" y="0"/>
                </a:lnTo>
                <a:lnTo>
                  <a:pt x="1206624" y="418188"/>
                </a:lnTo>
                <a:lnTo>
                  <a:pt x="1126773" y="418188"/>
                </a:lnTo>
                <a:close/>
                <a:moveTo>
                  <a:pt x="431448" y="0"/>
                </a:moveTo>
                <a:lnTo>
                  <a:pt x="509927" y="0"/>
                </a:lnTo>
                <a:lnTo>
                  <a:pt x="509927" y="165190"/>
                </a:lnTo>
                <a:lnTo>
                  <a:pt x="514866" y="165190"/>
                </a:lnTo>
                <a:cubicBezTo>
                  <a:pt x="528861" y="130615"/>
                  <a:pt x="565356" y="109760"/>
                  <a:pt x="609810" y="109760"/>
                </a:cubicBezTo>
                <a:cubicBezTo>
                  <a:pt x="677038" y="109760"/>
                  <a:pt x="716826" y="150646"/>
                  <a:pt x="716826" y="223363"/>
                </a:cubicBezTo>
                <a:lnTo>
                  <a:pt x="716826" y="418188"/>
                </a:lnTo>
                <a:lnTo>
                  <a:pt x="636975" y="418188"/>
                </a:lnTo>
                <a:lnTo>
                  <a:pt x="636975" y="242296"/>
                </a:lnTo>
                <a:cubicBezTo>
                  <a:pt x="636975" y="200313"/>
                  <a:pt x="615846" y="178635"/>
                  <a:pt x="577705" y="178635"/>
                </a:cubicBezTo>
                <a:cubicBezTo>
                  <a:pt x="537642" y="178635"/>
                  <a:pt x="511299" y="205252"/>
                  <a:pt x="511299" y="244492"/>
                </a:cubicBezTo>
                <a:lnTo>
                  <a:pt x="511299" y="418188"/>
                </a:lnTo>
                <a:lnTo>
                  <a:pt x="431448" y="4181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7678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1000">
        <p:cut/>
      </p:transition>
    </mc:Choice>
    <mc:Fallback>
      <p:transition advClick="0" advTm="1000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C3CD75D-A375-E8DF-C8C2-9367BD9D4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317" y="-1011675"/>
            <a:ext cx="4133521" cy="2755681"/>
          </a:xfrm>
        </p:spPr>
      </p:pic>
    </p:spTree>
    <p:extLst>
      <p:ext uri="{BB962C8B-B14F-4D97-AF65-F5344CB8AC3E}">
        <p14:creationId xmlns:p14="http://schemas.microsoft.com/office/powerpoint/2010/main" val="4067493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750"/>
    </mc:Choice>
    <mc:Fallback>
      <p:transition advClick="0" advTm="75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2DE4DB-C9DF-4247-EDA8-5D558EE547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712" t="55840" r="38224" b="28815"/>
          <a:stretch>
            <a:fillRect/>
          </a:stretch>
        </p:blipFill>
        <p:spPr>
          <a:xfrm>
            <a:off x="1518505" y="527098"/>
            <a:ext cx="994697" cy="422853"/>
          </a:xfrm>
          <a:custGeom>
            <a:avLst/>
            <a:gdLst/>
            <a:ahLst/>
            <a:cxnLst/>
            <a:rect l="l" t="t" r="r" b="b"/>
            <a:pathLst>
              <a:path w="994697" h="422853">
                <a:moveTo>
                  <a:pt x="190434" y="286201"/>
                </a:moveTo>
                <a:lnTo>
                  <a:pt x="129243" y="290042"/>
                </a:lnTo>
                <a:cubicBezTo>
                  <a:pt x="94943" y="292512"/>
                  <a:pt x="78204" y="304860"/>
                  <a:pt x="78204" y="326538"/>
                </a:cubicBezTo>
                <a:cubicBezTo>
                  <a:pt x="78204" y="349039"/>
                  <a:pt x="97687" y="362759"/>
                  <a:pt x="125401" y="362759"/>
                </a:cubicBezTo>
                <a:cubicBezTo>
                  <a:pt x="162445" y="362759"/>
                  <a:pt x="190434" y="339160"/>
                  <a:pt x="190434" y="308427"/>
                </a:cubicBezTo>
                <a:close/>
                <a:moveTo>
                  <a:pt x="847069" y="177538"/>
                </a:moveTo>
                <a:cubicBezTo>
                  <a:pt x="804537" y="177538"/>
                  <a:pt x="778743" y="211289"/>
                  <a:pt x="778743" y="266718"/>
                </a:cubicBezTo>
                <a:cubicBezTo>
                  <a:pt x="778743" y="322696"/>
                  <a:pt x="804262" y="356173"/>
                  <a:pt x="847069" y="356173"/>
                </a:cubicBezTo>
                <a:cubicBezTo>
                  <a:pt x="889876" y="356173"/>
                  <a:pt x="915669" y="322422"/>
                  <a:pt x="915669" y="266993"/>
                </a:cubicBezTo>
                <a:cubicBezTo>
                  <a:pt x="915669" y="211838"/>
                  <a:pt x="889601" y="177538"/>
                  <a:pt x="847069" y="177538"/>
                </a:cubicBezTo>
                <a:close/>
                <a:moveTo>
                  <a:pt x="526005" y="108937"/>
                </a:moveTo>
                <a:cubicBezTo>
                  <a:pt x="593508" y="108937"/>
                  <a:pt x="631650" y="150097"/>
                  <a:pt x="631650" y="222540"/>
                </a:cubicBezTo>
                <a:lnTo>
                  <a:pt x="631650" y="418188"/>
                </a:lnTo>
                <a:lnTo>
                  <a:pt x="551798" y="418188"/>
                </a:lnTo>
                <a:lnTo>
                  <a:pt x="551798" y="241473"/>
                </a:lnTo>
                <a:cubicBezTo>
                  <a:pt x="551798" y="199764"/>
                  <a:pt x="532042" y="177812"/>
                  <a:pt x="494174" y="177812"/>
                </a:cubicBezTo>
                <a:cubicBezTo>
                  <a:pt x="454660" y="177812"/>
                  <a:pt x="429415" y="203880"/>
                  <a:pt x="429415" y="243668"/>
                </a:cubicBezTo>
                <a:lnTo>
                  <a:pt x="429415" y="418188"/>
                </a:lnTo>
                <a:lnTo>
                  <a:pt x="349564" y="418188"/>
                </a:lnTo>
                <a:lnTo>
                  <a:pt x="349564" y="115523"/>
                </a:lnTo>
                <a:lnTo>
                  <a:pt x="426946" y="115523"/>
                </a:lnTo>
                <a:lnTo>
                  <a:pt x="426946" y="164092"/>
                </a:lnTo>
                <a:lnTo>
                  <a:pt x="431885" y="164092"/>
                </a:lnTo>
                <a:cubicBezTo>
                  <a:pt x="445879" y="130066"/>
                  <a:pt x="481552" y="108937"/>
                  <a:pt x="526005" y="108937"/>
                </a:cubicBezTo>
                <a:close/>
                <a:moveTo>
                  <a:pt x="143786" y="108937"/>
                </a:moveTo>
                <a:cubicBezTo>
                  <a:pt x="223912" y="108937"/>
                  <a:pt x="269188" y="146805"/>
                  <a:pt x="269188" y="211563"/>
                </a:cubicBezTo>
                <a:lnTo>
                  <a:pt x="269188" y="418188"/>
                </a:lnTo>
                <a:lnTo>
                  <a:pt x="191806" y="418188"/>
                </a:lnTo>
                <a:lnTo>
                  <a:pt x="191806" y="378674"/>
                </a:lnTo>
                <a:lnTo>
                  <a:pt x="186867" y="378674"/>
                </a:lnTo>
                <a:cubicBezTo>
                  <a:pt x="171226" y="406389"/>
                  <a:pt x="138298" y="422853"/>
                  <a:pt x="99059" y="422853"/>
                </a:cubicBezTo>
                <a:cubicBezTo>
                  <a:pt x="40886" y="422853"/>
                  <a:pt x="0" y="387181"/>
                  <a:pt x="0" y="331751"/>
                </a:cubicBezTo>
                <a:cubicBezTo>
                  <a:pt x="0" y="276871"/>
                  <a:pt x="41983" y="245040"/>
                  <a:pt x="117169" y="240650"/>
                </a:cubicBezTo>
                <a:lnTo>
                  <a:pt x="190434" y="236260"/>
                </a:lnTo>
                <a:lnTo>
                  <a:pt x="190434" y="211563"/>
                </a:lnTo>
                <a:cubicBezTo>
                  <a:pt x="190434" y="186319"/>
                  <a:pt x="172324" y="172050"/>
                  <a:pt x="139396" y="172050"/>
                </a:cubicBezTo>
                <a:cubicBezTo>
                  <a:pt x="110584" y="172050"/>
                  <a:pt x="91375" y="181928"/>
                  <a:pt x="84790" y="200039"/>
                </a:cubicBezTo>
                <a:lnTo>
                  <a:pt x="11250" y="200039"/>
                </a:lnTo>
                <a:cubicBezTo>
                  <a:pt x="16464" y="144061"/>
                  <a:pt x="67777" y="108937"/>
                  <a:pt x="143786" y="108937"/>
                </a:cubicBezTo>
                <a:close/>
                <a:moveTo>
                  <a:pt x="914846" y="0"/>
                </a:moveTo>
                <a:lnTo>
                  <a:pt x="994697" y="0"/>
                </a:lnTo>
                <a:lnTo>
                  <a:pt x="994697" y="418188"/>
                </a:lnTo>
                <a:lnTo>
                  <a:pt x="917316" y="418188"/>
                </a:lnTo>
                <a:lnTo>
                  <a:pt x="917316" y="370717"/>
                </a:lnTo>
                <a:lnTo>
                  <a:pt x="912376" y="370717"/>
                </a:lnTo>
                <a:cubicBezTo>
                  <a:pt x="896187" y="403370"/>
                  <a:pt x="861887" y="422853"/>
                  <a:pt x="819903" y="422853"/>
                </a:cubicBezTo>
                <a:cubicBezTo>
                  <a:pt x="743619" y="422853"/>
                  <a:pt x="696697" y="363033"/>
                  <a:pt x="696697" y="266444"/>
                </a:cubicBezTo>
                <a:cubicBezTo>
                  <a:pt x="696697" y="170129"/>
                  <a:pt x="743894" y="110584"/>
                  <a:pt x="819903" y="110584"/>
                </a:cubicBezTo>
                <a:cubicBezTo>
                  <a:pt x="860789" y="110584"/>
                  <a:pt x="894540" y="130340"/>
                  <a:pt x="910181" y="163818"/>
                </a:cubicBezTo>
                <a:lnTo>
                  <a:pt x="914846" y="163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019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1000">
        <p:cut/>
      </p:transition>
    </mc:Choice>
    <mc:Fallback>
      <p:transition advClick="0" advTm="1000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How To Swim Butterfly - Technique For Butterfly Swimming_2">
            <a:hlinkClick r:id="" action="ppaction://media"/>
            <a:extLst>
              <a:ext uri="{FF2B5EF4-FFF2-40B4-BE49-F238E27FC236}">
                <a16:creationId xmlns:a16="http://schemas.microsoft.com/office/drawing/2014/main" id="{175659BB-339B-0116-6AF1-23F1B24A7F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0777" y="-801045"/>
            <a:ext cx="4094441" cy="230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7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1000">
        <p:cut/>
      </p:transition>
    </mc:Choice>
    <mc:Fallback>
      <p:transition advClick="0" advTm="1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ow To Swim Butterfly - Technique For Butterfly Swimming_3">
            <a:hlinkClick r:id="" action="ppaction://media"/>
            <a:extLst>
              <a:ext uri="{FF2B5EF4-FFF2-40B4-BE49-F238E27FC236}">
                <a16:creationId xmlns:a16="http://schemas.microsoft.com/office/drawing/2014/main" id="{F9162A73-FE07-DBC2-7C8B-3BCAC35ED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0777" y="-400523"/>
            <a:ext cx="4094441" cy="2302819"/>
          </a:xfrm>
          <a:prstGeom prst="rect">
            <a:avLst/>
          </a:prstGeom>
        </p:spPr>
      </p:pic>
      <p:sp>
        <p:nvSpPr>
          <p:cNvPr id="42" name="Freeform 41">
            <a:extLst>
              <a:ext uri="{FF2B5EF4-FFF2-40B4-BE49-F238E27FC236}">
                <a16:creationId xmlns:a16="http://schemas.microsoft.com/office/drawing/2014/main" id="{5E85B599-45B6-40A9-312E-0C33E7127E14}"/>
              </a:ext>
            </a:extLst>
          </p:cNvPr>
          <p:cNvSpPr/>
          <p:nvPr/>
        </p:nvSpPr>
        <p:spPr>
          <a:xfrm>
            <a:off x="0" y="0"/>
            <a:ext cx="4052888" cy="1501775"/>
          </a:xfrm>
          <a:custGeom>
            <a:avLst/>
            <a:gdLst/>
            <a:ahLst/>
            <a:cxnLst/>
            <a:rect l="l" t="t" r="r" b="b"/>
            <a:pathLst>
              <a:path w="4052888" h="1501775">
                <a:moveTo>
                  <a:pt x="1109382" y="764520"/>
                </a:moveTo>
                <a:lnTo>
                  <a:pt x="1109382" y="783733"/>
                </a:lnTo>
                <a:cubicBezTo>
                  <a:pt x="1109382" y="810299"/>
                  <a:pt x="1085188" y="830698"/>
                  <a:pt x="1053167" y="830698"/>
                </a:cubicBezTo>
                <a:cubicBezTo>
                  <a:pt x="1029210" y="830698"/>
                  <a:pt x="1012369" y="818838"/>
                  <a:pt x="1012369" y="799388"/>
                </a:cubicBezTo>
                <a:cubicBezTo>
                  <a:pt x="1012369" y="780650"/>
                  <a:pt x="1026838" y="769976"/>
                  <a:pt x="1056487" y="767841"/>
                </a:cubicBezTo>
                <a:close/>
                <a:moveTo>
                  <a:pt x="284800" y="726569"/>
                </a:moveTo>
                <a:lnTo>
                  <a:pt x="346945" y="726569"/>
                </a:lnTo>
                <a:cubicBezTo>
                  <a:pt x="389165" y="726569"/>
                  <a:pt x="412173" y="743173"/>
                  <a:pt x="412173" y="774483"/>
                </a:cubicBezTo>
                <a:cubicBezTo>
                  <a:pt x="412173" y="806504"/>
                  <a:pt x="389877" y="823819"/>
                  <a:pt x="348605" y="823819"/>
                </a:cubicBezTo>
                <a:lnTo>
                  <a:pt x="284800" y="823819"/>
                </a:lnTo>
                <a:close/>
                <a:moveTo>
                  <a:pt x="1489033" y="670591"/>
                </a:moveTo>
                <a:cubicBezTo>
                  <a:pt x="1525561" y="670591"/>
                  <a:pt x="1548095" y="700003"/>
                  <a:pt x="1548095" y="747679"/>
                </a:cubicBezTo>
                <a:cubicBezTo>
                  <a:pt x="1548095" y="795593"/>
                  <a:pt x="1525798" y="825005"/>
                  <a:pt x="1489033" y="825005"/>
                </a:cubicBezTo>
                <a:cubicBezTo>
                  <a:pt x="1452505" y="825005"/>
                  <a:pt x="1429734" y="795356"/>
                  <a:pt x="1429497" y="747917"/>
                </a:cubicBezTo>
                <a:cubicBezTo>
                  <a:pt x="1429734" y="700241"/>
                  <a:pt x="1452742" y="670591"/>
                  <a:pt x="1489033" y="670591"/>
                </a:cubicBezTo>
                <a:close/>
                <a:moveTo>
                  <a:pt x="3376955" y="664187"/>
                </a:moveTo>
                <a:cubicBezTo>
                  <a:pt x="3409214" y="664187"/>
                  <a:pt x="3430087" y="685772"/>
                  <a:pt x="3431510" y="720402"/>
                </a:cubicBezTo>
                <a:lnTo>
                  <a:pt x="3320028" y="720402"/>
                </a:lnTo>
                <a:cubicBezTo>
                  <a:pt x="3322400" y="686483"/>
                  <a:pt x="3344934" y="664187"/>
                  <a:pt x="3376955" y="664187"/>
                </a:cubicBezTo>
                <a:close/>
                <a:moveTo>
                  <a:pt x="2481605" y="664187"/>
                </a:moveTo>
                <a:cubicBezTo>
                  <a:pt x="2513864" y="664187"/>
                  <a:pt x="2534737" y="685772"/>
                  <a:pt x="2536160" y="720402"/>
                </a:cubicBezTo>
                <a:lnTo>
                  <a:pt x="2424678" y="720402"/>
                </a:lnTo>
                <a:cubicBezTo>
                  <a:pt x="2427050" y="686483"/>
                  <a:pt x="2449584" y="664187"/>
                  <a:pt x="2481605" y="664187"/>
                </a:cubicBezTo>
                <a:close/>
                <a:moveTo>
                  <a:pt x="1786280" y="664187"/>
                </a:moveTo>
                <a:cubicBezTo>
                  <a:pt x="1818539" y="664187"/>
                  <a:pt x="1839412" y="685772"/>
                  <a:pt x="1840835" y="720402"/>
                </a:cubicBezTo>
                <a:lnTo>
                  <a:pt x="1729353" y="720402"/>
                </a:lnTo>
                <a:cubicBezTo>
                  <a:pt x="1731725" y="686483"/>
                  <a:pt x="1754259" y="664187"/>
                  <a:pt x="1786280" y="664187"/>
                </a:cubicBezTo>
                <a:close/>
                <a:moveTo>
                  <a:pt x="652805" y="664187"/>
                </a:moveTo>
                <a:cubicBezTo>
                  <a:pt x="685064" y="664187"/>
                  <a:pt x="705937" y="685772"/>
                  <a:pt x="707360" y="720402"/>
                </a:cubicBezTo>
                <a:lnTo>
                  <a:pt x="595878" y="720402"/>
                </a:lnTo>
                <a:cubicBezTo>
                  <a:pt x="598250" y="686483"/>
                  <a:pt x="620784" y="664187"/>
                  <a:pt x="652805" y="664187"/>
                </a:cubicBezTo>
                <a:close/>
                <a:moveTo>
                  <a:pt x="2801311" y="612716"/>
                </a:moveTo>
                <a:cubicBezTo>
                  <a:pt x="2768578" y="612716"/>
                  <a:pt x="2741775" y="632640"/>
                  <a:pt x="2734897" y="658731"/>
                </a:cubicBezTo>
                <a:lnTo>
                  <a:pt x="2730627" y="658731"/>
                </a:lnTo>
                <a:lnTo>
                  <a:pt x="2730627" y="616985"/>
                </a:lnTo>
                <a:lnTo>
                  <a:pt x="2663738" y="616985"/>
                </a:lnTo>
                <a:lnTo>
                  <a:pt x="2663738" y="878611"/>
                </a:lnTo>
                <a:lnTo>
                  <a:pt x="2732762" y="878611"/>
                </a:lnTo>
                <a:lnTo>
                  <a:pt x="2732762" y="733685"/>
                </a:lnTo>
                <a:cubicBezTo>
                  <a:pt x="2732762" y="696920"/>
                  <a:pt x="2758616" y="674623"/>
                  <a:pt x="2795618" y="674623"/>
                </a:cubicBezTo>
                <a:cubicBezTo>
                  <a:pt x="2805581" y="674623"/>
                  <a:pt x="2822421" y="676758"/>
                  <a:pt x="2827877" y="678893"/>
                </a:cubicBezTo>
                <a:lnTo>
                  <a:pt x="2827877" y="616036"/>
                </a:lnTo>
                <a:cubicBezTo>
                  <a:pt x="2821947" y="613902"/>
                  <a:pt x="2810562" y="612716"/>
                  <a:pt x="2801311" y="612716"/>
                </a:cubicBezTo>
                <a:close/>
                <a:moveTo>
                  <a:pt x="3376718" y="611292"/>
                </a:moveTo>
                <a:cubicBezTo>
                  <a:pt x="3298918" y="611292"/>
                  <a:pt x="3251005" y="663950"/>
                  <a:pt x="3251005" y="749103"/>
                </a:cubicBezTo>
                <a:cubicBezTo>
                  <a:pt x="3251005" y="834018"/>
                  <a:pt x="3297969" y="884304"/>
                  <a:pt x="3377667" y="884304"/>
                </a:cubicBezTo>
                <a:cubicBezTo>
                  <a:pt x="3441709" y="884304"/>
                  <a:pt x="3486776" y="853468"/>
                  <a:pt x="3497213" y="804132"/>
                </a:cubicBezTo>
                <a:lnTo>
                  <a:pt x="3432933" y="804132"/>
                </a:lnTo>
                <a:cubicBezTo>
                  <a:pt x="3425580" y="821447"/>
                  <a:pt x="3406842" y="831172"/>
                  <a:pt x="3379564" y="831172"/>
                </a:cubicBezTo>
                <a:cubicBezTo>
                  <a:pt x="3343511" y="831172"/>
                  <a:pt x="3320740" y="806978"/>
                  <a:pt x="3319791" y="768078"/>
                </a:cubicBezTo>
                <a:lnTo>
                  <a:pt x="3319791" y="764520"/>
                </a:lnTo>
                <a:lnTo>
                  <a:pt x="3499348" y="764520"/>
                </a:lnTo>
                <a:lnTo>
                  <a:pt x="3499348" y="743410"/>
                </a:lnTo>
                <a:cubicBezTo>
                  <a:pt x="3499348" y="660392"/>
                  <a:pt x="3453806" y="611292"/>
                  <a:pt x="3376718" y="611292"/>
                </a:cubicBezTo>
                <a:close/>
                <a:moveTo>
                  <a:pt x="3090531" y="611292"/>
                </a:moveTo>
                <a:cubicBezTo>
                  <a:pt x="3025302" y="611292"/>
                  <a:pt x="2981659" y="644263"/>
                  <a:pt x="2981659" y="693836"/>
                </a:cubicBezTo>
                <a:cubicBezTo>
                  <a:pt x="2981659" y="734159"/>
                  <a:pt x="3006327" y="758353"/>
                  <a:pt x="3057086" y="769501"/>
                </a:cubicBezTo>
                <a:lnTo>
                  <a:pt x="3104525" y="780175"/>
                </a:lnTo>
                <a:cubicBezTo>
                  <a:pt x="3127533" y="785156"/>
                  <a:pt x="3137496" y="792984"/>
                  <a:pt x="3137496" y="805792"/>
                </a:cubicBezTo>
                <a:cubicBezTo>
                  <a:pt x="3137496" y="822633"/>
                  <a:pt x="3118994" y="833781"/>
                  <a:pt x="3092191" y="833781"/>
                </a:cubicBezTo>
                <a:cubicBezTo>
                  <a:pt x="3064677" y="833781"/>
                  <a:pt x="3047836" y="823582"/>
                  <a:pt x="3042618" y="805792"/>
                </a:cubicBezTo>
                <a:lnTo>
                  <a:pt x="2975254" y="805792"/>
                </a:lnTo>
                <a:cubicBezTo>
                  <a:pt x="2979998" y="856078"/>
                  <a:pt x="3021744" y="884304"/>
                  <a:pt x="3090768" y="884304"/>
                </a:cubicBezTo>
                <a:cubicBezTo>
                  <a:pt x="3159317" y="884304"/>
                  <a:pt x="3206045" y="850148"/>
                  <a:pt x="3206045" y="797965"/>
                </a:cubicBezTo>
                <a:cubicBezTo>
                  <a:pt x="3206045" y="758828"/>
                  <a:pt x="3183274" y="737480"/>
                  <a:pt x="3132514" y="726332"/>
                </a:cubicBezTo>
                <a:lnTo>
                  <a:pt x="3083415" y="715658"/>
                </a:lnTo>
                <a:cubicBezTo>
                  <a:pt x="3059221" y="710203"/>
                  <a:pt x="3048073" y="702375"/>
                  <a:pt x="3048073" y="689567"/>
                </a:cubicBezTo>
                <a:cubicBezTo>
                  <a:pt x="3048073" y="672963"/>
                  <a:pt x="3066337" y="661815"/>
                  <a:pt x="3091005" y="661815"/>
                </a:cubicBezTo>
                <a:cubicBezTo>
                  <a:pt x="3116622" y="661815"/>
                  <a:pt x="3132514" y="672252"/>
                  <a:pt x="3136072" y="689092"/>
                </a:cubicBezTo>
                <a:lnTo>
                  <a:pt x="3199878" y="689092"/>
                </a:lnTo>
                <a:cubicBezTo>
                  <a:pt x="3196083" y="639044"/>
                  <a:pt x="3156945" y="611292"/>
                  <a:pt x="3090531" y="611292"/>
                </a:cubicBezTo>
                <a:close/>
                <a:moveTo>
                  <a:pt x="2481368" y="611292"/>
                </a:moveTo>
                <a:cubicBezTo>
                  <a:pt x="2403568" y="611292"/>
                  <a:pt x="2355655" y="663950"/>
                  <a:pt x="2355655" y="749103"/>
                </a:cubicBezTo>
                <a:cubicBezTo>
                  <a:pt x="2355655" y="834018"/>
                  <a:pt x="2402619" y="884304"/>
                  <a:pt x="2482317" y="884304"/>
                </a:cubicBezTo>
                <a:cubicBezTo>
                  <a:pt x="2546359" y="884304"/>
                  <a:pt x="2591426" y="853468"/>
                  <a:pt x="2601863" y="804132"/>
                </a:cubicBezTo>
                <a:lnTo>
                  <a:pt x="2537583" y="804132"/>
                </a:lnTo>
                <a:cubicBezTo>
                  <a:pt x="2530230" y="821447"/>
                  <a:pt x="2511492" y="831172"/>
                  <a:pt x="2484214" y="831172"/>
                </a:cubicBezTo>
                <a:cubicBezTo>
                  <a:pt x="2448161" y="831172"/>
                  <a:pt x="2425390" y="806978"/>
                  <a:pt x="2424441" y="768078"/>
                </a:cubicBezTo>
                <a:lnTo>
                  <a:pt x="2424441" y="764520"/>
                </a:lnTo>
                <a:lnTo>
                  <a:pt x="2603998" y="764520"/>
                </a:lnTo>
                <a:lnTo>
                  <a:pt x="2603998" y="743410"/>
                </a:lnTo>
                <a:cubicBezTo>
                  <a:pt x="2603998" y="660392"/>
                  <a:pt x="2558456" y="611292"/>
                  <a:pt x="2481368" y="611292"/>
                </a:cubicBezTo>
                <a:close/>
                <a:moveTo>
                  <a:pt x="1786043" y="611292"/>
                </a:moveTo>
                <a:cubicBezTo>
                  <a:pt x="1708243" y="611292"/>
                  <a:pt x="1660330" y="663950"/>
                  <a:pt x="1660330" y="749103"/>
                </a:cubicBezTo>
                <a:cubicBezTo>
                  <a:pt x="1660330" y="834018"/>
                  <a:pt x="1707294" y="884304"/>
                  <a:pt x="1786992" y="884304"/>
                </a:cubicBezTo>
                <a:cubicBezTo>
                  <a:pt x="1851035" y="884304"/>
                  <a:pt x="1896101" y="853468"/>
                  <a:pt x="1906538" y="804132"/>
                </a:cubicBezTo>
                <a:lnTo>
                  <a:pt x="1842258" y="804132"/>
                </a:lnTo>
                <a:cubicBezTo>
                  <a:pt x="1834905" y="821447"/>
                  <a:pt x="1816167" y="831172"/>
                  <a:pt x="1788889" y="831172"/>
                </a:cubicBezTo>
                <a:cubicBezTo>
                  <a:pt x="1752836" y="831172"/>
                  <a:pt x="1730065" y="806978"/>
                  <a:pt x="1729116" y="768078"/>
                </a:cubicBezTo>
                <a:lnTo>
                  <a:pt x="1729116" y="764520"/>
                </a:lnTo>
                <a:lnTo>
                  <a:pt x="1908673" y="764520"/>
                </a:lnTo>
                <a:lnTo>
                  <a:pt x="1908673" y="743410"/>
                </a:lnTo>
                <a:cubicBezTo>
                  <a:pt x="1908673" y="660392"/>
                  <a:pt x="1863131" y="611292"/>
                  <a:pt x="1786043" y="611292"/>
                </a:cubicBezTo>
                <a:close/>
                <a:moveTo>
                  <a:pt x="1069059" y="611292"/>
                </a:moveTo>
                <a:cubicBezTo>
                  <a:pt x="1003356" y="611292"/>
                  <a:pt x="959000" y="641653"/>
                  <a:pt x="954494" y="690041"/>
                </a:cubicBezTo>
                <a:lnTo>
                  <a:pt x="1018062" y="690041"/>
                </a:lnTo>
                <a:cubicBezTo>
                  <a:pt x="1023755" y="674386"/>
                  <a:pt x="1040358" y="665847"/>
                  <a:pt x="1065264" y="665847"/>
                </a:cubicBezTo>
                <a:cubicBezTo>
                  <a:pt x="1093727" y="665847"/>
                  <a:pt x="1109382" y="678181"/>
                  <a:pt x="1109382" y="700003"/>
                </a:cubicBezTo>
                <a:lnTo>
                  <a:pt x="1109382" y="721351"/>
                </a:lnTo>
                <a:lnTo>
                  <a:pt x="1046051" y="725146"/>
                </a:lnTo>
                <a:cubicBezTo>
                  <a:pt x="981060" y="728941"/>
                  <a:pt x="944769" y="756456"/>
                  <a:pt x="944769" y="803895"/>
                </a:cubicBezTo>
                <a:cubicBezTo>
                  <a:pt x="944769" y="851808"/>
                  <a:pt x="980111" y="882643"/>
                  <a:pt x="1030396" y="882643"/>
                </a:cubicBezTo>
                <a:cubicBezTo>
                  <a:pt x="1064315" y="882643"/>
                  <a:pt x="1092778" y="868412"/>
                  <a:pt x="1106298" y="844455"/>
                </a:cubicBezTo>
                <a:lnTo>
                  <a:pt x="1110568" y="844455"/>
                </a:lnTo>
                <a:lnTo>
                  <a:pt x="1110568" y="878611"/>
                </a:lnTo>
                <a:lnTo>
                  <a:pt x="1177457" y="878611"/>
                </a:lnTo>
                <a:lnTo>
                  <a:pt x="1177457" y="700003"/>
                </a:lnTo>
                <a:cubicBezTo>
                  <a:pt x="1177457" y="644025"/>
                  <a:pt x="1138320" y="611292"/>
                  <a:pt x="1069059" y="611292"/>
                </a:cubicBezTo>
                <a:close/>
                <a:moveTo>
                  <a:pt x="652568" y="611292"/>
                </a:moveTo>
                <a:cubicBezTo>
                  <a:pt x="574768" y="611292"/>
                  <a:pt x="526855" y="663950"/>
                  <a:pt x="526855" y="749103"/>
                </a:cubicBezTo>
                <a:cubicBezTo>
                  <a:pt x="526855" y="834018"/>
                  <a:pt x="573819" y="884304"/>
                  <a:pt x="653517" y="884304"/>
                </a:cubicBezTo>
                <a:cubicBezTo>
                  <a:pt x="717559" y="884304"/>
                  <a:pt x="762626" y="853468"/>
                  <a:pt x="773063" y="804132"/>
                </a:cubicBezTo>
                <a:lnTo>
                  <a:pt x="708783" y="804132"/>
                </a:lnTo>
                <a:cubicBezTo>
                  <a:pt x="701430" y="821447"/>
                  <a:pt x="682692" y="831172"/>
                  <a:pt x="655414" y="831172"/>
                </a:cubicBezTo>
                <a:cubicBezTo>
                  <a:pt x="619361" y="831172"/>
                  <a:pt x="596590" y="806978"/>
                  <a:pt x="595641" y="768078"/>
                </a:cubicBezTo>
                <a:lnTo>
                  <a:pt x="595641" y="764520"/>
                </a:lnTo>
                <a:lnTo>
                  <a:pt x="775198" y="764520"/>
                </a:lnTo>
                <a:lnTo>
                  <a:pt x="775198" y="743410"/>
                </a:lnTo>
                <a:cubicBezTo>
                  <a:pt x="775198" y="660392"/>
                  <a:pt x="729656" y="611292"/>
                  <a:pt x="652568" y="611292"/>
                </a:cubicBezTo>
                <a:close/>
                <a:moveTo>
                  <a:pt x="284800" y="591131"/>
                </a:moveTo>
                <a:lnTo>
                  <a:pt x="344573" y="591131"/>
                </a:lnTo>
                <a:cubicBezTo>
                  <a:pt x="378729" y="591131"/>
                  <a:pt x="398416" y="607497"/>
                  <a:pt x="398416" y="634775"/>
                </a:cubicBezTo>
                <a:cubicBezTo>
                  <a:pt x="398416" y="662289"/>
                  <a:pt x="377306" y="678181"/>
                  <a:pt x="338643" y="678181"/>
                </a:cubicBezTo>
                <a:lnTo>
                  <a:pt x="284800" y="678181"/>
                </a:lnTo>
                <a:close/>
                <a:moveTo>
                  <a:pt x="2188125" y="556026"/>
                </a:moveTo>
                <a:lnTo>
                  <a:pt x="2188125" y="619594"/>
                </a:lnTo>
                <a:lnTo>
                  <a:pt x="2146616" y="619594"/>
                </a:lnTo>
                <a:lnTo>
                  <a:pt x="2146616" y="673912"/>
                </a:lnTo>
                <a:lnTo>
                  <a:pt x="2188125" y="673912"/>
                </a:lnTo>
                <a:lnTo>
                  <a:pt x="2188125" y="807927"/>
                </a:lnTo>
                <a:cubicBezTo>
                  <a:pt x="2188125" y="858924"/>
                  <a:pt x="2213268" y="879560"/>
                  <a:pt x="2276836" y="879560"/>
                </a:cubicBezTo>
                <a:cubicBezTo>
                  <a:pt x="2290119" y="879560"/>
                  <a:pt x="2302691" y="878137"/>
                  <a:pt x="2311230" y="876476"/>
                </a:cubicBezTo>
                <a:lnTo>
                  <a:pt x="2311230" y="823819"/>
                </a:lnTo>
                <a:cubicBezTo>
                  <a:pt x="2304588" y="824531"/>
                  <a:pt x="2300081" y="824768"/>
                  <a:pt x="2291068" y="824768"/>
                </a:cubicBezTo>
                <a:cubicBezTo>
                  <a:pt x="2267586" y="824768"/>
                  <a:pt x="2257149" y="814331"/>
                  <a:pt x="2257149" y="791561"/>
                </a:cubicBezTo>
                <a:lnTo>
                  <a:pt x="2257149" y="673912"/>
                </a:lnTo>
                <a:lnTo>
                  <a:pt x="2312653" y="673912"/>
                </a:lnTo>
                <a:lnTo>
                  <a:pt x="2312653" y="619594"/>
                </a:lnTo>
                <a:lnTo>
                  <a:pt x="2257149" y="619594"/>
                </a:lnTo>
                <a:lnTo>
                  <a:pt x="2257149" y="556026"/>
                </a:lnTo>
                <a:close/>
                <a:moveTo>
                  <a:pt x="1988100" y="556026"/>
                </a:moveTo>
                <a:lnTo>
                  <a:pt x="1988100" y="619594"/>
                </a:lnTo>
                <a:lnTo>
                  <a:pt x="1946591" y="619594"/>
                </a:lnTo>
                <a:lnTo>
                  <a:pt x="1946591" y="673912"/>
                </a:lnTo>
                <a:lnTo>
                  <a:pt x="1988100" y="673912"/>
                </a:lnTo>
                <a:lnTo>
                  <a:pt x="1988100" y="807927"/>
                </a:lnTo>
                <a:cubicBezTo>
                  <a:pt x="1988100" y="858924"/>
                  <a:pt x="2013243" y="879560"/>
                  <a:pt x="2076811" y="879560"/>
                </a:cubicBezTo>
                <a:cubicBezTo>
                  <a:pt x="2090094" y="879560"/>
                  <a:pt x="2102666" y="878137"/>
                  <a:pt x="2111205" y="876476"/>
                </a:cubicBezTo>
                <a:lnTo>
                  <a:pt x="2111205" y="823819"/>
                </a:lnTo>
                <a:cubicBezTo>
                  <a:pt x="2104563" y="824531"/>
                  <a:pt x="2100056" y="824768"/>
                  <a:pt x="2091043" y="824768"/>
                </a:cubicBezTo>
                <a:cubicBezTo>
                  <a:pt x="2067561" y="824768"/>
                  <a:pt x="2057124" y="814331"/>
                  <a:pt x="2057124" y="791561"/>
                </a:cubicBezTo>
                <a:lnTo>
                  <a:pt x="2057124" y="673912"/>
                </a:lnTo>
                <a:lnTo>
                  <a:pt x="2112628" y="673912"/>
                </a:lnTo>
                <a:lnTo>
                  <a:pt x="2112628" y="619594"/>
                </a:lnTo>
                <a:lnTo>
                  <a:pt x="2057124" y="619594"/>
                </a:lnTo>
                <a:lnTo>
                  <a:pt x="2057124" y="556026"/>
                </a:lnTo>
                <a:close/>
                <a:moveTo>
                  <a:pt x="213167" y="536339"/>
                </a:moveTo>
                <a:lnTo>
                  <a:pt x="213167" y="878611"/>
                </a:lnTo>
                <a:lnTo>
                  <a:pt x="366869" y="878611"/>
                </a:lnTo>
                <a:cubicBezTo>
                  <a:pt x="439925" y="878611"/>
                  <a:pt x="485229" y="840660"/>
                  <a:pt x="485229" y="780650"/>
                </a:cubicBezTo>
                <a:cubicBezTo>
                  <a:pt x="485229" y="736531"/>
                  <a:pt x="452259" y="702375"/>
                  <a:pt x="406955" y="699055"/>
                </a:cubicBezTo>
                <a:lnTo>
                  <a:pt x="406955" y="694785"/>
                </a:lnTo>
                <a:cubicBezTo>
                  <a:pt x="442060" y="689567"/>
                  <a:pt x="468863" y="658020"/>
                  <a:pt x="468863" y="621729"/>
                </a:cubicBezTo>
                <a:cubicBezTo>
                  <a:pt x="468863" y="568835"/>
                  <a:pt x="429251" y="536339"/>
                  <a:pt x="362837" y="536339"/>
                </a:cubicBezTo>
                <a:close/>
                <a:moveTo>
                  <a:pt x="3810361" y="519261"/>
                </a:moveTo>
                <a:cubicBezTo>
                  <a:pt x="3748928" y="519261"/>
                  <a:pt x="3721651" y="540371"/>
                  <a:pt x="3721651" y="593266"/>
                </a:cubicBezTo>
                <a:lnTo>
                  <a:pt x="3721651" y="619594"/>
                </a:lnTo>
                <a:lnTo>
                  <a:pt x="3680141" y="619594"/>
                </a:lnTo>
                <a:lnTo>
                  <a:pt x="3680141" y="673912"/>
                </a:lnTo>
                <a:lnTo>
                  <a:pt x="3721651" y="673912"/>
                </a:lnTo>
                <a:lnTo>
                  <a:pt x="3721651" y="878611"/>
                </a:lnTo>
                <a:lnTo>
                  <a:pt x="3790674" y="878611"/>
                </a:lnTo>
                <a:lnTo>
                  <a:pt x="3790674" y="673912"/>
                </a:lnTo>
                <a:lnTo>
                  <a:pt x="3844043" y="673912"/>
                </a:lnTo>
                <a:lnTo>
                  <a:pt x="3844043" y="619594"/>
                </a:lnTo>
                <a:lnTo>
                  <a:pt x="3789251" y="619594"/>
                </a:lnTo>
                <a:lnTo>
                  <a:pt x="3789251" y="598247"/>
                </a:lnTo>
                <a:cubicBezTo>
                  <a:pt x="3789251" y="578560"/>
                  <a:pt x="3800162" y="569546"/>
                  <a:pt x="3822458" y="569546"/>
                </a:cubicBezTo>
                <a:cubicBezTo>
                  <a:pt x="3830997" y="569546"/>
                  <a:pt x="3839774" y="570495"/>
                  <a:pt x="3844992" y="571444"/>
                </a:cubicBezTo>
                <a:lnTo>
                  <a:pt x="3844992" y="521870"/>
                </a:lnTo>
                <a:cubicBezTo>
                  <a:pt x="3834318" y="520210"/>
                  <a:pt x="3821984" y="519261"/>
                  <a:pt x="3810361" y="519261"/>
                </a:cubicBezTo>
                <a:close/>
                <a:moveTo>
                  <a:pt x="3561460" y="517126"/>
                </a:moveTo>
                <a:lnTo>
                  <a:pt x="3561460" y="878611"/>
                </a:lnTo>
                <a:lnTo>
                  <a:pt x="3630484" y="878611"/>
                </a:lnTo>
                <a:lnTo>
                  <a:pt x="3630484" y="517126"/>
                </a:lnTo>
                <a:close/>
                <a:moveTo>
                  <a:pt x="1361185" y="517126"/>
                </a:moveTo>
                <a:lnTo>
                  <a:pt x="1361185" y="878611"/>
                </a:lnTo>
                <a:lnTo>
                  <a:pt x="1428074" y="878611"/>
                </a:lnTo>
                <a:lnTo>
                  <a:pt x="1428074" y="837576"/>
                </a:lnTo>
                <a:lnTo>
                  <a:pt x="1432343" y="837576"/>
                </a:lnTo>
                <a:cubicBezTo>
                  <a:pt x="1446338" y="866040"/>
                  <a:pt x="1475987" y="882643"/>
                  <a:pt x="1512990" y="882643"/>
                </a:cubicBezTo>
                <a:cubicBezTo>
                  <a:pt x="1578693" y="882643"/>
                  <a:pt x="1619016" y="831646"/>
                  <a:pt x="1619016" y="747679"/>
                </a:cubicBezTo>
                <a:cubicBezTo>
                  <a:pt x="1619016" y="663238"/>
                  <a:pt x="1579167" y="612716"/>
                  <a:pt x="1512990" y="612716"/>
                </a:cubicBezTo>
                <a:cubicBezTo>
                  <a:pt x="1477173" y="612716"/>
                  <a:pt x="1447761" y="630031"/>
                  <a:pt x="1434478" y="658731"/>
                </a:cubicBezTo>
                <a:lnTo>
                  <a:pt x="1430209" y="658731"/>
                </a:lnTo>
                <a:lnTo>
                  <a:pt x="1430209" y="517126"/>
                </a:lnTo>
                <a:close/>
                <a:moveTo>
                  <a:pt x="0" y="0"/>
                </a:moveTo>
                <a:lnTo>
                  <a:pt x="4052888" y="0"/>
                </a:lnTo>
                <a:lnTo>
                  <a:pt x="4052888" y="1501775"/>
                </a:lnTo>
                <a:lnTo>
                  <a:pt x="0" y="15017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4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1000">
        <p:cut/>
      </p:transition>
    </mc:Choice>
    <mc:Fallback>
      <p:transition advClick="0" advTm="1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norama">
            <a:hlinkClick r:id="" action="ppaction://media"/>
            <a:extLst>
              <a:ext uri="{FF2B5EF4-FFF2-40B4-BE49-F238E27FC236}">
                <a16:creationId xmlns:a16="http://schemas.microsoft.com/office/drawing/2014/main" id="{AC564582-4C92-2474-A5E7-9031A159FD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8445" y="-356359"/>
            <a:ext cx="4245927" cy="2387589"/>
          </a:xfrm>
        </p:spPr>
      </p:pic>
    </p:spTree>
    <p:extLst>
      <p:ext uri="{BB962C8B-B14F-4D97-AF65-F5344CB8AC3E}">
        <p14:creationId xmlns:p14="http://schemas.microsoft.com/office/powerpoint/2010/main" val="1624628433"/>
      </p:ext>
    </p:extLst>
  </p:cSld>
  <p:clrMapOvr>
    <a:masterClrMapping/>
  </p:clrMapOvr>
  <p:transition advClick="0" advTm="25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272</TotalTime>
  <Words>0</Words>
  <Application>Microsoft Macintosh PowerPoint</Application>
  <PresentationFormat>Custom</PresentationFormat>
  <Paragraphs>0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NEAW AIK KA</dc:creator>
  <cp:lastModifiedBy>NEAW AIK KA</cp:lastModifiedBy>
  <cp:revision>2</cp:revision>
  <dcterms:created xsi:type="dcterms:W3CDTF">2022-12-29T15:35:11Z</dcterms:created>
  <dcterms:modified xsi:type="dcterms:W3CDTF">2022-12-29T20:07:22Z</dcterms:modified>
</cp:coreProperties>
</file>

<file path=docProps/thumbnail.jpeg>
</file>